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5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764052-6077-4B86-B2FB-6DAD15DB9A54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2706" y="1307638"/>
            <a:ext cx="5891022" cy="53338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Оплата труда работников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государственных образовательных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организации Чеченской Республики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256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6396203"/>
            <a:ext cx="6858000" cy="672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Минимальная заработная плата: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Учитель, учитель ОБЖ,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тьютер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учитель-логопед -  9400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Психолог, методист, воспитатель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ГПД,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организатор, соц.педагог –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9095руб.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Старший вожатый, музыкальный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руководитель – 8380руб.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323" y="395536"/>
            <a:ext cx="6172200" cy="79502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разряд – 0,2 (20 %)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разряд – 0,3 (30 %)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разряд – 11280 руб.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разряд – 12220 руб.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еч.яз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доплата 15% от нагрузки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704" y="395536"/>
            <a:ext cx="6172200" cy="804624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почетное звание: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«Заслуженный», «Почетный»-0,2 (20%)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«Народный» – 0,3 (30%)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95536"/>
            <a:ext cx="6172200" cy="823826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Доплата из стимулирующей части по стажу: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1-5 лет – 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5-10 лет – 10%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10-15 лет –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Свыше 15 лет – 20%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Молодой специалист </a:t>
            </a: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–30%</a:t>
            </a:r>
            <a:b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Наставничество-10 %</a:t>
            </a:r>
            <a: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736" y="395536"/>
            <a:ext cx="6048672" cy="833427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Классное руководство: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1-4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– 15 %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5-11кл. – 20%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Проверка тетрадей: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ачальное звено – 10%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5-11кл. (русск.,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чеч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., лит.)– 15%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., англ., черчение) – 10%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712" y="1331640"/>
            <a:ext cx="6021288" cy="679852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Заведование кабинетом – 10%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Руководитель МО –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с библ. фондом – 20%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Обучение на дому – 20%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чеч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яз.- 15%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Профильное обучение – до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Инновацион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площадки – до 20%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04" y="323528"/>
            <a:ext cx="6172200" cy="804624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Техперсонал: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чистая ставка – 4320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ставка – 5965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1,5 ст. – 5965+2160= 8125руб.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ст. – 5965+4320= 10285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39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Презентация PowerPoint</vt:lpstr>
      <vt:lpstr> Минимальная заработная плата:        Учитель, учитель ОБЖ, тьютер,      учитель-логопед -  9400 руб.      Психолог, методист, воспитатель        ГПД,  организатор, соц.педагог –         9095руб.      Старший вожатый, музыкальный      руководитель – 8380руб.          </vt:lpstr>
      <vt:lpstr> 13 разряд – 0,2 (20 %) 14 разряд – 0,3 (30 %)  13 разряд – 11280 руб. 14 разряд – 12220 руб. Чеч.яз. – доплата 15% от нагрузки</vt:lpstr>
      <vt:lpstr>За почетное звание: «Заслуженный», «Почетный»-0,2 (20%)  «Народный» – 0,3 (30%) </vt:lpstr>
      <vt:lpstr>Доплата из стимулирующей части по стажу: 1-5 лет – 5% 5-10 лет – 10% 10-15 лет – 15% Свыше 15 лет – 20% Молодой специалист –30% Наставничество-10 %  </vt:lpstr>
      <vt:lpstr>Классное руководство: 1-4 кл. – 15 % 5-11кл. – 20% Проверка тетрадей: начальное звено – 10% 5-11кл. (русск., чеч., лит.)– 15% (матем., англ., черчение) – 10%</vt:lpstr>
      <vt:lpstr>Заведование кабинетом – 10% Руководитель МО – 15% Работа с библ. фондом – 20% Обучение на дому – 20% Преподаватель чеч. яз.- 15% Профильное обучение – до 15% Инновацион. площадки – до 20%  </vt:lpstr>
      <vt:lpstr>Техперсонал: чистая ставка – 4320 руб. 1 ставка – 5965 руб. 1,5 ст. – 5965+2160= 8125руб. 2 ст. – 5965+4320= 10285 руб.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Оплата труда работников  государственных образовательных организации Чеченской Республики</dc:title>
  <dc:creator>Ася</dc:creator>
  <cp:lastModifiedBy>автур</cp:lastModifiedBy>
  <cp:revision>9</cp:revision>
  <cp:lastPrinted>2015-10-13T09:42:54Z</cp:lastPrinted>
  <dcterms:created xsi:type="dcterms:W3CDTF">2015-03-12T17:34:49Z</dcterms:created>
  <dcterms:modified xsi:type="dcterms:W3CDTF">2017-11-07T07:09:52Z</dcterms:modified>
</cp:coreProperties>
</file>